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D725-ECAB-46CE-8D0D-47ED59C3CAC4}" type="datetimeFigureOut">
              <a:rPr lang="es-CO" smtClean="0"/>
              <a:t>2025-04-10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A18FE-9203-4387-803E-BC578CBEAF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2129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3D725-ECAB-46CE-8D0D-47ED59C3CAC4}" type="datetimeFigureOut">
              <a:rPr lang="es-CO" smtClean="0"/>
              <a:t>2025-04-10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A18FE-9203-4387-803E-BC578CBEAF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39420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3" name="Imagen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124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3" name="Imagen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197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3" name="Imagen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474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3" name="Imagen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359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3" name="Imagen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4007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CALIDAD</dc:creator>
  <cp:lastModifiedBy>CALIDAD</cp:lastModifiedBy>
  <cp:revision>1</cp:revision>
  <dcterms:created xsi:type="dcterms:W3CDTF">2025-04-10T19:05:29Z</dcterms:created>
  <dcterms:modified xsi:type="dcterms:W3CDTF">2025-04-10T19:05:30Z</dcterms:modified>
</cp:coreProperties>
</file>